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3" r:id="rId3"/>
    <p:sldId id="277" r:id="rId4"/>
    <p:sldId id="292" r:id="rId5"/>
    <p:sldId id="291" r:id="rId6"/>
    <p:sldId id="279" r:id="rId7"/>
    <p:sldId id="288" r:id="rId8"/>
    <p:sldId id="286" r:id="rId9"/>
    <p:sldId id="293" r:id="rId10"/>
    <p:sldId id="285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4" d="100"/>
          <a:sy n="64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97ADC-21E4-4B68-8E11-8634882210EF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C94E2-48F5-4D7D-8F26-82B66FC4A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4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94E2-48F5-4D7D-8F26-82B66FC4A6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286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</a:rPr>
              <a:t>Мастер </a:t>
            </a:r>
            <a:r>
              <a:rPr lang="ru-RU" sz="2800" dirty="0">
                <a:solidFill>
                  <a:schemeClr val="bg1"/>
                </a:solidFill>
                <a:latin typeface="Cambria" pitchFamily="18" charset="0"/>
              </a:rPr>
              <a:t>– класс 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sz="2800" dirty="0">
                <a:solidFill>
                  <a:schemeClr val="bg1"/>
                </a:solidFill>
                <a:latin typeface="Cambria" pitchFamily="18" charset="0"/>
              </a:rPr>
              <a:t>Технология </a:t>
            </a:r>
            <a:r>
              <a:rPr lang="ru-RU" sz="2800" dirty="0" err="1">
                <a:solidFill>
                  <a:schemeClr val="bg1"/>
                </a:solidFill>
                <a:latin typeface="Cambria" pitchFamily="18" charset="0"/>
              </a:rPr>
              <a:t>Эбру</a:t>
            </a:r>
            <a:r>
              <a:rPr lang="ru-RU" sz="2800" dirty="0">
                <a:solidFill>
                  <a:schemeClr val="bg1"/>
                </a:solidFill>
                <a:latin typeface="Cambria" pitchFamily="18" charset="0"/>
              </a:rPr>
              <a:t>»</a:t>
            </a:r>
          </a:p>
          <a:p>
            <a:endParaRPr lang="ru-RU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6388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Воспитатель: </a:t>
            </a:r>
            <a:r>
              <a:rPr lang="ru-RU" sz="2000" dirty="0" err="1" smtClean="0">
                <a:solidFill>
                  <a:schemeClr val="bg1"/>
                </a:solidFill>
                <a:latin typeface="Cambria" pitchFamily="18" charset="0"/>
              </a:rPr>
              <a:t>Афонина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 Наталия Александровна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30326"/>
            <a:ext cx="9144000" cy="839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20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69" y="4117889"/>
            <a:ext cx="3276600" cy="259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487"/>
            <a:ext cx="4527362" cy="301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13785"/>
            <a:ext cx="3038624" cy="227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7744" y="76200"/>
            <a:ext cx="8667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Наблюдение </a:t>
            </a:r>
            <a:r>
              <a:rPr lang="ru-RU" sz="2400" dirty="0"/>
              <a:t>за расплывающимися разноцветными пятнами и плавными изгибами линий на поверхности воды создаёт седативный эффект, снятию эмоционального напряжения.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38" y="1214972"/>
            <a:ext cx="4923806" cy="277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7432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Желаю творческих успехов!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28600"/>
            <a:ext cx="899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3000" dirty="0" err="1" smtClean="0"/>
              <a:t>Эбру</a:t>
            </a:r>
            <a:r>
              <a:rPr lang="ru-RU" sz="3000" dirty="0" smtClean="0"/>
              <a:t> </a:t>
            </a:r>
            <a:r>
              <a:rPr lang="ru-RU" sz="3000" dirty="0"/>
              <a:t>(</a:t>
            </a:r>
            <a:r>
              <a:rPr lang="ru-RU" sz="3000" dirty="0" err="1"/>
              <a:t>акварисование</a:t>
            </a:r>
            <a:r>
              <a:rPr lang="ru-RU" sz="3000" dirty="0"/>
              <a:t>) - это технология рисования по поверхности воды специальными нетонущими красками.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955968" cy="446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838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Из истории возникновения</a:t>
            </a:r>
            <a:endParaRPr lang="ru-RU" sz="4000" dirty="0"/>
          </a:p>
        </p:txBody>
      </p:sp>
      <p:pic>
        <p:nvPicPr>
          <p:cNvPr id="4099" name="Picture 3" descr="C:\Users\идея\Desktop\Новая папка (2)\Новая папка\i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752600"/>
            <a:ext cx="3638550" cy="204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идея\Desktop\Новая папка (2)\Новая папка\de143fe3767e7e7d334bd0cf5b0f5000_ed00331da0497b7a7608af9ed48f1fd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3733800"/>
            <a:ext cx="3689350" cy="276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18288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Эбру</a:t>
            </a:r>
            <a:r>
              <a:rPr lang="ru-RU" sz="2800" dirty="0" smtClean="0"/>
              <a:t> зародилось в Средней Азии (по некоторым данным , в Индии).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глубокой древности и в последующем распространилось на территорию Пакистана и Турции.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дея\Desktop\Новая папка (2)\Новая папка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68477"/>
            <a:ext cx="3434621" cy="251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идея\Desktop\Новая папка (2)\Новая папка\vPgd9Pqex8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9866" y="3132298"/>
            <a:ext cx="4648200" cy="309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678305"/>
            <a:ext cx="4863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технике </a:t>
            </a:r>
            <a:r>
              <a:rPr lang="ru-RU" sz="2800" dirty="0" err="1"/>
              <a:t>Эбру</a:t>
            </a:r>
            <a:r>
              <a:rPr lang="ru-RU" sz="2800" dirty="0"/>
              <a:t> </a:t>
            </a:r>
            <a:r>
              <a:rPr lang="ru-RU" sz="2800" dirty="0" smtClean="0"/>
              <a:t>используются  только натуральные материалы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7" y="685800"/>
            <a:ext cx="3685634" cy="244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" y="206440"/>
            <a:ext cx="85794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>
                <a:cs typeface="Arial" pitchFamily="34" charset="0"/>
              </a:rPr>
              <a:t>Дети воспринимают сам процесс как настоящее </a:t>
            </a:r>
            <a:r>
              <a:rPr lang="ru-RU" sz="2800" dirty="0" smtClean="0">
                <a:cs typeface="Arial" pitchFamily="34" charset="0"/>
              </a:rPr>
              <a:t>волшебство! Волшебство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цвета!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57024"/>
            <a:ext cx="3321645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41" y="4046616"/>
            <a:ext cx="4178016" cy="278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91066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2800" dirty="0" err="1" smtClean="0"/>
              <a:t>Эбру</a:t>
            </a:r>
            <a:r>
              <a:rPr lang="ru-RU" sz="2800" dirty="0" smtClean="0"/>
              <a:t> </a:t>
            </a:r>
            <a:r>
              <a:rPr lang="ru-RU" sz="2800" dirty="0"/>
              <a:t>безгранично и неповторимо – нет двух одинаковых рисунков, каждый раз получается новое сочетание – цветов, оттенков, форм...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1066"/>
            <a:ext cx="3514206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68722"/>
            <a:ext cx="3406997" cy="409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677586"/>
            <a:ext cx="53848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1" y="152400"/>
            <a:ext cx="87512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	</a:t>
            </a:r>
            <a:r>
              <a:rPr lang="ru-RU" sz="2200" dirty="0" smtClean="0"/>
              <a:t>Благодаря </a:t>
            </a:r>
            <a:r>
              <a:rPr lang="ru-RU" sz="2200" dirty="0" err="1"/>
              <a:t>акварисованию</a:t>
            </a:r>
            <a:r>
              <a:rPr lang="ru-RU" sz="2200" dirty="0"/>
              <a:t> детская фантазия и воображение, инициативность и самостоятельность  развиваются с космической скоростью, развивается ориентировочно – исследовательская деятельность, фантазия, память, эстетический вкус, познавательные способности, самостоятельность.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11" y="4633959"/>
            <a:ext cx="3343256" cy="222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51" y="1937504"/>
            <a:ext cx="4055773" cy="269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" y="1932609"/>
            <a:ext cx="4052025" cy="270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271" y="228600"/>
            <a:ext cx="8763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dirty="0" smtClean="0"/>
              <a:t>В процессе </a:t>
            </a:r>
            <a:r>
              <a:rPr lang="ru-RU" sz="2400" dirty="0"/>
              <a:t>работы, предугадать, как растекутся краски, очень сложно. Поэтому здесь нет определенных рамок и ограничений, а только личный полет фантазии и идеи безграничны. И каждый рисунок будет, в своем роде, единственным и неповторимым.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62" y="1708448"/>
            <a:ext cx="4109229" cy="299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52" y="4622193"/>
            <a:ext cx="3036263" cy="223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" y="2133600"/>
            <a:ext cx="4057572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610600" cy="12192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	Яркие </a:t>
            </a:r>
            <a:r>
              <a:rPr lang="ru-RU" dirty="0">
                <a:solidFill>
                  <a:schemeClr val="bg1"/>
                </a:solidFill>
              </a:rPr>
              <a:t>краски на воде поднимают </a:t>
            </a:r>
            <a:r>
              <a:rPr lang="ru-RU" dirty="0" smtClean="0">
                <a:solidFill>
                  <a:schemeClr val="bg1"/>
                </a:solidFill>
              </a:rPr>
              <a:t>настроение, сотворчество с </a:t>
            </a:r>
            <a:r>
              <a:rPr lang="ru-RU" dirty="0">
                <a:solidFill>
                  <a:schemeClr val="bg1"/>
                </a:solidFill>
              </a:rPr>
              <a:t>водой приближает к природе и к </a:t>
            </a:r>
            <a:r>
              <a:rPr lang="ru-RU" dirty="0" smtClean="0">
                <a:solidFill>
                  <a:schemeClr val="bg1"/>
                </a:solidFill>
              </a:rPr>
              <a:t>себе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82" y="3690584"/>
            <a:ext cx="4186579" cy="313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956"/>
            <a:ext cx="4571999" cy="316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2" y="4069410"/>
            <a:ext cx="4375590" cy="265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90" y="955923"/>
            <a:ext cx="4233457" cy="274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308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64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идея</dc:creator>
  <cp:lastModifiedBy>Наталия</cp:lastModifiedBy>
  <cp:revision>23</cp:revision>
  <dcterms:created xsi:type="dcterms:W3CDTF">2014-12-11T11:41:13Z</dcterms:created>
  <dcterms:modified xsi:type="dcterms:W3CDTF">2020-02-04T09:46:27Z</dcterms:modified>
</cp:coreProperties>
</file>